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4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FFFFCC"/>
    <a:srgbClr val="FFFF00"/>
    <a:srgbClr val="0033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CA873C-7897-4D8B-A479-4B6643435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0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1D19545-46E2-4FE9-9292-D93C2C705837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40AD64C-5690-4308-B21C-24B920C6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365A7-D574-4E72-8BB4-5ED2FCA50D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3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FA5D-1648-48C7-B65E-31EE97811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0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6657B-73E1-415A-9BC7-58A61498C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BC72-3978-4B76-868F-94AB95D0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0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F458D-96FE-403A-84F2-97FC7B1A0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393D3-F2BA-4A5C-83AF-F22F10173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C68F5-20BE-4245-ADE2-1F8844EBE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E95B3-E2F8-4AA9-9119-892F81D1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1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8FF3F-42E0-47E5-B436-F75BC55C5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29D90-ECF6-46EF-88BC-E677E25D6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CCD7A-3DC0-41EA-B5D6-038E49542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0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3ACAC-91EC-4E62-AEF8-9C47925B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4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0513BEA-5924-414B-A9A8-FD8144B0A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Admissions Committee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Fran </a:t>
            </a:r>
            <a:r>
              <a:rPr lang="en-US" dirty="0" err="1" smtClean="0"/>
              <a:t>Balog</a:t>
            </a:r>
            <a:endParaRPr lang="en-US" dirty="0" smtClean="0"/>
          </a:p>
          <a:p>
            <a:pPr eaLnBrk="1" hangingPunct="1"/>
            <a:r>
              <a:rPr lang="en-US" dirty="0"/>
              <a:t>Jan </a:t>
            </a:r>
            <a:r>
              <a:rPr lang="en-US" dirty="0" err="1"/>
              <a:t>Beumer</a:t>
            </a:r>
            <a:endParaRPr lang="en-US" dirty="0" smtClean="0"/>
          </a:p>
          <a:p>
            <a:pPr eaLnBrk="1" hangingPunct="1"/>
            <a:r>
              <a:rPr lang="en-US" dirty="0" smtClean="0"/>
              <a:t>Marcia Borelli</a:t>
            </a:r>
          </a:p>
          <a:p>
            <a:pPr eaLnBrk="1" hangingPunct="1"/>
            <a:r>
              <a:rPr lang="en-US" dirty="0" smtClean="0"/>
              <a:t>Kim Coley</a:t>
            </a:r>
          </a:p>
          <a:p>
            <a:pPr eaLnBrk="1" hangingPunct="1"/>
            <a:r>
              <a:rPr lang="en-US" dirty="0" smtClean="0"/>
              <a:t>Sharon Connor</a:t>
            </a:r>
          </a:p>
          <a:p>
            <a:pPr eaLnBrk="1" hangingPunct="1"/>
            <a:r>
              <a:rPr lang="en-US" dirty="0" smtClean="0"/>
              <a:t>Jim Coons</a:t>
            </a:r>
          </a:p>
          <a:p>
            <a:pPr eaLnBrk="1" hangingPunct="1"/>
            <a:r>
              <a:rPr lang="en-US" dirty="0" smtClean="0"/>
              <a:t>Sharon Corey</a:t>
            </a:r>
          </a:p>
          <a:p>
            <a:pPr eaLnBrk="1" hangingPunct="1"/>
            <a:r>
              <a:rPr lang="en-US" dirty="0"/>
              <a:t>Colleen </a:t>
            </a:r>
            <a:r>
              <a:rPr lang="en-US" dirty="0" err="1"/>
              <a:t>Culley</a:t>
            </a:r>
            <a:endParaRPr lang="en-US" dirty="0"/>
          </a:p>
          <a:p>
            <a:pPr eaLnBrk="1" hangingPunct="1"/>
            <a:endParaRPr lang="en-US" dirty="0" smtClean="0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Bobbie Farrah</a:t>
            </a:r>
          </a:p>
          <a:p>
            <a:pPr eaLnBrk="1" hangingPunct="1"/>
            <a:r>
              <a:rPr lang="en-US" dirty="0" smtClean="0"/>
              <a:t>Maggie </a:t>
            </a:r>
            <a:r>
              <a:rPr lang="en-US" dirty="0" err="1" smtClean="0"/>
              <a:t>Folan</a:t>
            </a:r>
            <a:endParaRPr lang="en-US" dirty="0" smtClean="0"/>
          </a:p>
          <a:p>
            <a:pPr eaLnBrk="1" hangingPunct="1"/>
            <a:r>
              <a:rPr lang="en-US" smtClean="0"/>
              <a:t>Bob Gibbs</a:t>
            </a:r>
            <a:endParaRPr lang="en-US" dirty="0" smtClean="0"/>
          </a:p>
          <a:p>
            <a:pPr eaLnBrk="1" hangingPunct="1"/>
            <a:r>
              <a:rPr lang="en-US" dirty="0" smtClean="0"/>
              <a:t>Mike </a:t>
            </a:r>
            <a:r>
              <a:rPr lang="en-US" dirty="0" err="1" smtClean="0"/>
              <a:t>Mokotoff</a:t>
            </a:r>
            <a:endParaRPr lang="en-US" dirty="0" smtClean="0"/>
          </a:p>
          <a:p>
            <a:pPr eaLnBrk="1" hangingPunct="1"/>
            <a:r>
              <a:rPr lang="en-US" dirty="0" smtClean="0"/>
              <a:t>Carolyn Thorpe</a:t>
            </a:r>
          </a:p>
          <a:p>
            <a:pPr eaLnBrk="1" hangingPunct="1"/>
            <a:r>
              <a:rPr lang="en-US" dirty="0" smtClean="0"/>
              <a:t>Peg </a:t>
            </a:r>
            <a:r>
              <a:rPr lang="en-US" dirty="0" err="1" smtClean="0"/>
              <a:t>Verrico</a:t>
            </a:r>
            <a:endParaRPr lang="en-US" dirty="0" smtClean="0"/>
          </a:p>
          <a:p>
            <a:pPr eaLnBrk="1" hangingPunct="1"/>
            <a:r>
              <a:rPr lang="en-US" dirty="0"/>
              <a:t>Michael </a:t>
            </a:r>
            <a:r>
              <a:rPr lang="en-US" dirty="0" err="1"/>
              <a:t>Vanyukov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97" name="Group 1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565317"/>
              </p:ext>
            </p:extLst>
          </p:nvPr>
        </p:nvGraphicFramePr>
        <p:xfrm>
          <a:off x="609600" y="533400"/>
          <a:ext cx="8001000" cy="5946267"/>
        </p:xfrm>
        <a:graphic>
          <a:graphicData uri="http://schemas.openxmlformats.org/drawingml/2006/table">
            <a:tbl>
              <a:tblPr/>
              <a:tblGrid>
                <a:gridCol w="3581400"/>
                <a:gridCol w="2133600"/>
                <a:gridCol w="2286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Class of 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Class of 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Conditional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(60%)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 (49%)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 (51%)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Female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 (64%)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Minorities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from PA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(70%)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with Degrees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(8%)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GPA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Science GPA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PCAT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115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Admissions Committee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Admissions Report</dc:title>
  <dc:creator>coley</dc:creator>
  <cp:lastModifiedBy>School of Pharmacy</cp:lastModifiedBy>
  <cp:revision>20</cp:revision>
  <cp:lastPrinted>2013-08-19T17:24:25Z</cp:lastPrinted>
  <dcterms:created xsi:type="dcterms:W3CDTF">2010-04-28T16:30:26Z</dcterms:created>
  <dcterms:modified xsi:type="dcterms:W3CDTF">2013-08-19T19:22:01Z</dcterms:modified>
</cp:coreProperties>
</file>